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000000"/>
    <a:srgbClr val="2A3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1EC4-D52D-0FF6-F6E1-94D087DB8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C4846-81E0-EA53-A1E4-27C87618E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8AACD-FF66-DDC2-25C4-6AB30AD8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44290-8C21-4489-BCA0-C58C63ED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56A46-6246-D65C-34E7-B79345B7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8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6D7E6-4893-FAED-2956-FCC5BB78C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482B9-64AA-F69C-129B-745C5FBD5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00284-C79D-B0FD-23B1-C5D753B9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B8FB1-7EEB-6F4D-9E1D-660A55C8E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F588C-E2EB-FF9B-5917-16FF7DAC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27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B4B4-00B0-4E7D-2702-FFA86070A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CA29A-D4E9-417D-E363-EE5AD9EA0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04D3D-9D30-C253-9617-17A2709E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5F696-1508-F4D1-C77F-71DB503E4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3A0AD-85B5-1D09-8F44-7E8960E9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8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66798-35E8-73AC-29D6-FC9CBDAD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50B4A-9EA9-EF98-A481-A98A2D7DD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994ED-CE07-023C-6E94-E0CFD6FC2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31ADD-14EC-6690-8DC0-9408AAD1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52396-99EB-397D-7E38-46B89755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70146-9F02-03CB-2976-2F4EB711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8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A828-1084-6E63-3B02-17769BDF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09BD2-7B33-2C1B-CF91-A58F31DB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A2DCF-4E21-8214-D1BF-CEA03DA22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AF31E-97B1-1995-8038-A9C724AF1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754F3-4053-3858-A37B-DC7A7D974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3D6B4-2679-56FF-3C56-03784195C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03536-E485-A7A8-9F41-266FA23E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732F2-98B0-8ECD-51E6-0C868A139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9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04286-7C8D-FA99-F976-E0ED4BA3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39A8B7-A27F-246C-6A9D-67E51180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86C58-A06D-0ABE-008C-515F2394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C69AC-FFF6-DC9A-DCEA-FF1C03B5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4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24F66-8A2F-A94E-5E72-4B2F140BF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64C04-2D94-A81D-7455-9B88EFEF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2403E-4748-F118-1A75-EF4249C8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6137-CEF9-5B98-3487-03A9DBD0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50C01-9476-976F-2C9C-CB24989F3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F2132-1498-E9DD-C3A9-CCFCABDE1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4E3B8-F7BE-313A-28A7-6B0EFF060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28A43-83BD-A267-30B1-6BE59093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26069-89B7-E45C-2788-6675F5AF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74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8FF04-5618-C1EA-2A6A-A45B0FCD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4AC0F6-C94F-7A9C-F35F-3FB9CA2CE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C96C7-8897-41FA-16C0-F1561C857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8CBEA-EA22-08B9-35EF-D959FA989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6954C-67E3-B320-8357-C95B98EF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13DE4-6EC3-B45D-484D-324776A9D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8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670D-8A28-FA5F-7C90-F89486895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3FE12A-E584-BC28-C647-45B1F1E09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D14FF-2281-4836-A205-C21E20F39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A7B4F-1561-62BC-62EE-07FD3549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27D6C-395D-1497-BF7D-5F651701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2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ED23D-E226-02EA-3A64-ABC780C9F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10FD3B-90B8-3C90-035D-E09A7E1EB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CC7CC-14C7-F169-4CAD-9A41B6B5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4E6C8-15E9-A24E-F833-534454FB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18528-7D02-3134-72DD-A9320CFF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0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649D9-DA52-2369-35FD-A8DEA54A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DF8F7-5470-9A16-5EB4-813B22D5A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30B1C-D93A-D38E-87D4-FF2109DEB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AE62D-0C33-4115-AC18-1AFA4ABAE235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15F8C-C824-0B54-7909-5099C300B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082CA-4C12-51B8-790C-F45451845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03CAA-0D74-420C-A84E-48D9B9F41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49FC9-17EA-2F51-7E11-246ADB5E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8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EII Logos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4A0882-E7FA-B9B4-9B64-FE74E0860471}"/>
              </a:ext>
            </a:extLst>
          </p:cNvPr>
          <p:cNvGrpSpPr/>
          <p:nvPr/>
        </p:nvGrpSpPr>
        <p:grpSpPr>
          <a:xfrm>
            <a:off x="7095361" y="4223985"/>
            <a:ext cx="3552652" cy="1122726"/>
            <a:chOff x="6175696" y="3994558"/>
            <a:chExt cx="3552652" cy="112272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4BFEA4-3812-6375-5BF6-43984BF345B2}"/>
                </a:ext>
              </a:extLst>
            </p:cNvPr>
            <p:cNvSpPr/>
            <p:nvPr/>
          </p:nvSpPr>
          <p:spPr>
            <a:xfrm>
              <a:off x="6175696" y="3994558"/>
              <a:ext cx="3552652" cy="1122726"/>
            </a:xfrm>
            <a:prstGeom prst="rect">
              <a:avLst/>
            </a:prstGeom>
            <a:solidFill>
              <a:srgbClr val="2A3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F16D0BEC-DBB6-6BCF-C127-E0509422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542" t="24756" r="13172" b="26387"/>
            <a:stretch/>
          </p:blipFill>
          <p:spPr>
            <a:xfrm>
              <a:off x="6249798" y="4135772"/>
              <a:ext cx="3355596" cy="796955"/>
            </a:xfrm>
            <a:prstGeom prst="rect">
              <a:avLst/>
            </a:prstGeom>
          </p:spPr>
        </p:pic>
      </p:grp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BBD48671-7B3B-B64A-EBD9-E593995DE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40" y="1734830"/>
            <a:ext cx="4728181" cy="112272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04BEE10-7162-5FBC-06F1-45321F4F2C6F}"/>
              </a:ext>
            </a:extLst>
          </p:cNvPr>
          <p:cNvGrpSpPr/>
          <p:nvPr/>
        </p:nvGrpSpPr>
        <p:grpSpPr>
          <a:xfrm>
            <a:off x="1276131" y="4223985"/>
            <a:ext cx="3432345" cy="1028741"/>
            <a:chOff x="5785607" y="3195244"/>
            <a:chExt cx="3432345" cy="10287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D3714CB-7B7A-7E59-0A84-30C9AD4DC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5607" y="3195244"/>
              <a:ext cx="3432345" cy="102874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A557E9C-66B7-4204-3224-EA6C213D6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19832" y="3330176"/>
              <a:ext cx="3182330" cy="746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878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EII Logos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EII Logos</dc:title>
  <dc:creator>Tehranipoor,Maryam</dc:creator>
  <cp:lastModifiedBy>Tehranipoor,Maryam</cp:lastModifiedBy>
  <cp:revision>5</cp:revision>
  <dcterms:created xsi:type="dcterms:W3CDTF">2022-09-12T15:47:32Z</dcterms:created>
  <dcterms:modified xsi:type="dcterms:W3CDTF">2023-01-24T16:09:30Z</dcterms:modified>
</cp:coreProperties>
</file>