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5"/>
  </p:sldMasterIdLst>
  <p:notesMasterIdLst>
    <p:notesMasterId r:id="rId11"/>
  </p:notesMasterIdLst>
  <p:handoutMasterIdLst>
    <p:handoutMasterId r:id="rId12"/>
  </p:handoutMasterIdLst>
  <p:sldIdLst>
    <p:sldId id="303" r:id="rId6"/>
    <p:sldId id="311" r:id="rId7"/>
    <p:sldId id="317" r:id="rId8"/>
    <p:sldId id="318" r:id="rId9"/>
    <p:sldId id="319" r:id="rId10"/>
  </p:sldIdLst>
  <p:sldSz cx="9144000" cy="6858000" type="screen4x3"/>
  <p:notesSz cx="9144000" cy="6858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9pPr>
  </p:defaultTextStyle>
  <p:modifyVerifier cryptProviderType="rsaAES" cryptAlgorithmClass="hash" cryptAlgorithmType="typeAny" cryptAlgorithmSid="14" spinCount="100000" saltData="CzbUK0otAgGPzceRvAX+6g==" hashData="1qKtSNpEOxs0y8WGKdHbXhtsruJdz5Hcqx9Y2a7MGFgqVF2scItqqb1PBZXq5iguxMMzc9B7JMygnYkt5aG2n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080DF1"/>
    <a:srgbClr val="00529B"/>
    <a:srgbClr val="FF462C"/>
    <a:srgbClr val="FF4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48" autoAdjust="0"/>
    <p:restoredTop sz="94697"/>
  </p:normalViewPr>
  <p:slideViewPr>
    <p:cSldViewPr snapToGrid="0" snapToObjects="1">
      <p:cViewPr varScale="1">
        <p:scale>
          <a:sx n="166" d="100"/>
          <a:sy n="166" d="100"/>
        </p:scale>
        <p:origin x="171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2" d="100"/>
          <a:sy n="132" d="100"/>
        </p:scale>
        <p:origin x="260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Rockwel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AC6E28A-33A3-DB4F-9F93-D3B0C6596826}" type="datetimeFigureOut">
              <a:rPr lang="en-US"/>
              <a:pPr>
                <a:defRPr/>
              </a:pPr>
              <a:t>1/24/19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Rockwel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C965ECB-F284-854D-818F-5BC971CC7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449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0F85DB7A-A5FF-C04A-A4AA-98B39292EA77}" type="datetimeFigureOut">
              <a:rPr lang="en-US"/>
              <a:pPr>
                <a:defRPr/>
              </a:pPr>
              <a:t>1/24/19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1A60B8F3-4DE0-044E-A0D2-83BDE6C79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49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098770" y="2234918"/>
            <a:ext cx="7858037" cy="1779041"/>
          </a:xfrm>
        </p:spPr>
        <p:txBody>
          <a:bodyPr/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With Two Lines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98772" y="4127675"/>
            <a:ext cx="7858035" cy="774700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tona Book"/>
                <a:ea typeface="+mj-ea"/>
                <a:cs typeface="Gentona Book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</p:spTree>
    <p:extLst>
      <p:ext uri="{BB962C8B-B14F-4D97-AF65-F5344CB8AC3E}">
        <p14:creationId xmlns:p14="http://schemas.microsoft.com/office/powerpoint/2010/main" val="127672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86685" y="1498984"/>
            <a:ext cx="217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solidFill>
                  <a:schemeClr val="bg1"/>
                </a:solidFill>
                <a:latin typeface="Quadon Medium"/>
                <a:cs typeface="Quadon Medium"/>
              </a:rPr>
              <a:t>DEPARTMENT OR UNIT NAME.</a:t>
            </a:r>
            <a:r>
              <a:rPr lang="en-US" sz="1200" b="0" i="0" baseline="0" dirty="0">
                <a:solidFill>
                  <a:schemeClr val="bg1"/>
                </a:solidFill>
                <a:latin typeface="Quadon Medium"/>
                <a:cs typeface="Quadon Medium"/>
              </a:rPr>
              <a:t> DELETE FROM MASTER SLIDE IF N/A</a:t>
            </a:r>
            <a:endParaRPr lang="en-US" sz="1200" b="0" i="0" dirty="0">
              <a:solidFill>
                <a:schemeClr val="bg1"/>
              </a:solidFill>
              <a:latin typeface="Quadon Medium"/>
              <a:cs typeface="Quadon Medium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98770" y="2860400"/>
            <a:ext cx="7858037" cy="1779041"/>
          </a:xfrm>
        </p:spPr>
        <p:txBody>
          <a:bodyPr/>
          <a:lstStyle>
            <a:lvl1pPr algn="l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With Two Lines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98772" y="4753157"/>
            <a:ext cx="7858035" cy="774700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tona Book"/>
                <a:ea typeface="+mj-ea"/>
                <a:cs typeface="Gentona Book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918000" y="1337875"/>
            <a:ext cx="217048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0" i="0" dirty="0">
                <a:solidFill>
                  <a:schemeClr val="bg1"/>
                </a:solidFill>
                <a:latin typeface="Quadon Medium"/>
                <a:cs typeface="Quadon Medium"/>
              </a:rPr>
              <a:t>DEPARTMENT OR UNIT NAME.</a:t>
            </a:r>
            <a:r>
              <a:rPr lang="en-US" sz="1050" b="0" i="0" baseline="0" dirty="0">
                <a:solidFill>
                  <a:schemeClr val="bg1"/>
                </a:solidFill>
                <a:latin typeface="Quadon Medium"/>
                <a:cs typeface="Quadon Medium"/>
              </a:rPr>
              <a:t> DELETE FROM MASTER SLIDE IF N/A</a:t>
            </a:r>
            <a:endParaRPr lang="en-US" sz="1050" b="0" i="0" dirty="0">
              <a:solidFill>
                <a:schemeClr val="bg1"/>
              </a:solidFill>
              <a:latin typeface="Quadon Medium"/>
              <a:cs typeface="Quadon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49426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327868" y="1191805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515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560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327868" y="1191805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0"/>
          </p:nvPr>
        </p:nvSpPr>
        <p:spPr bwMode="auto">
          <a:xfrm>
            <a:off x="327868" y="2307816"/>
            <a:ext cx="7556500" cy="4098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78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10"/>
          </p:nvPr>
        </p:nvSpPr>
        <p:spPr>
          <a:xfrm>
            <a:off x="327869" y="2000387"/>
            <a:ext cx="7556499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Gentona Book"/>
                <a:ea typeface="+mj-ea"/>
                <a:cs typeface="Gentona Book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27868" y="1191805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1"/>
          </p:nvPr>
        </p:nvSpPr>
        <p:spPr bwMode="auto">
          <a:xfrm>
            <a:off x="327868" y="2775087"/>
            <a:ext cx="7556500" cy="3631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857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869" y="3445123"/>
            <a:ext cx="3657600" cy="3024335"/>
          </a:xfrm>
        </p:spPr>
        <p:txBody>
          <a:bodyPr>
            <a:normAutofit/>
          </a:bodyPr>
          <a:lstStyle>
            <a:lvl1pPr>
              <a:defRPr sz="1800">
                <a:latin typeface="Quadon Medium"/>
                <a:cs typeface="Quadon Medium"/>
              </a:defRPr>
            </a:lvl1pPr>
            <a:lvl2pPr>
              <a:defRPr sz="1800">
                <a:latin typeface="Quadon Medium"/>
                <a:cs typeface="Quadon Medium"/>
              </a:defRPr>
            </a:lvl2pPr>
            <a:lvl3pPr>
              <a:defRPr sz="1800">
                <a:latin typeface="Quadon Medium"/>
                <a:cs typeface="Quadon Medium"/>
              </a:defRPr>
            </a:lvl3pPr>
            <a:lvl4pPr>
              <a:defRPr sz="1800">
                <a:latin typeface="Quadon Medium"/>
                <a:cs typeface="Quadon Medium"/>
              </a:defRPr>
            </a:lvl4pPr>
            <a:lvl5pPr>
              <a:defRPr sz="1800">
                <a:latin typeface="Quadon Medium"/>
                <a:cs typeface="Quadon Medium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30206" y="3445123"/>
            <a:ext cx="3657600" cy="3024335"/>
          </a:xfrm>
        </p:spPr>
        <p:txBody>
          <a:bodyPr>
            <a:normAutofit/>
          </a:bodyPr>
          <a:lstStyle>
            <a:lvl1pPr>
              <a:defRPr sz="1800" b="0" i="0">
                <a:latin typeface="Quadon Medium"/>
                <a:cs typeface="Quadon Medium"/>
              </a:defRPr>
            </a:lvl1pPr>
            <a:lvl2pPr>
              <a:defRPr sz="1800">
                <a:latin typeface="Quadon Medium"/>
                <a:cs typeface="Quadon Medium"/>
              </a:defRPr>
            </a:lvl2pPr>
            <a:lvl3pPr>
              <a:defRPr sz="1800">
                <a:latin typeface="Quadon Medium"/>
                <a:cs typeface="Quadon Medium"/>
              </a:defRPr>
            </a:lvl3pPr>
            <a:lvl4pPr>
              <a:defRPr sz="1800">
                <a:latin typeface="Quadon Medium"/>
                <a:cs typeface="Quadon Medium"/>
              </a:defRPr>
            </a:lvl4pPr>
            <a:lvl5pPr>
              <a:defRPr sz="1800">
                <a:latin typeface="Quadon Medium"/>
                <a:cs typeface="Quadon Medium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869" y="3068606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Gentona Book"/>
                <a:cs typeface="Gentona Boo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0206" y="3068606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600" b="0">
                <a:solidFill>
                  <a:schemeClr val="bg1"/>
                </a:solidFill>
                <a:latin typeface="Gentona Book"/>
                <a:cs typeface="Gentona Boo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327869" y="2000387"/>
            <a:ext cx="7556499" cy="774700"/>
          </a:xfrm>
        </p:spPr>
        <p:txBody>
          <a:bodyPr rtlCol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Gentona Book"/>
                <a:ea typeface="+mj-ea"/>
                <a:cs typeface="Gentona Book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27868" y="1191805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81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649223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27868" y="1191805"/>
            <a:ext cx="75565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27868" y="2297101"/>
            <a:ext cx="75565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9" r:id="rId2"/>
    <p:sldLayoutId id="2147484286" r:id="rId3"/>
    <p:sldLayoutId id="2147484285" r:id="rId4"/>
    <p:sldLayoutId id="2147484267" r:id="rId5"/>
    <p:sldLayoutId id="2147484269" r:id="rId6"/>
    <p:sldLayoutId id="2147484270" r:id="rId7"/>
    <p:sldLayoutId id="2147484265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0" kern="1200">
          <a:solidFill>
            <a:schemeClr val="accent1"/>
          </a:solidFill>
          <a:latin typeface="Gentona Book"/>
          <a:ea typeface="MS PGothic" panose="020B0600070205080204" pitchFamily="34" charset="-128"/>
          <a:cs typeface="Gentona Book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0" fontAlgn="base" hangingPunct="0">
        <a:spcBef>
          <a:spcPts val="2000"/>
        </a:spcBef>
        <a:spcAft>
          <a:spcPct val="0"/>
        </a:spcAft>
        <a:buClr>
          <a:schemeClr val="accent3">
            <a:lumMod val="60000"/>
            <a:lumOff val="40000"/>
          </a:schemeClr>
        </a:buClr>
        <a:buSzPct val="75000"/>
        <a:buFont typeface="Wingdings" charset="2"/>
        <a:buChar char="n"/>
        <a:defRPr sz="2000" kern="1200">
          <a:solidFill>
            <a:schemeClr val="accent1"/>
          </a:solidFill>
          <a:latin typeface="Quadon Medium"/>
          <a:ea typeface="MS PGothic" panose="020B0600070205080204" pitchFamily="34" charset="-128"/>
          <a:cs typeface="Quadon Medium"/>
        </a:defRPr>
      </a:lvl1pPr>
      <a:lvl2pPr marL="457200" indent="-228600" algn="l" rtl="0" eaLnBrk="0" fontAlgn="base" hangingPunct="0">
        <a:spcBef>
          <a:spcPts val="600"/>
        </a:spcBef>
        <a:spcAft>
          <a:spcPct val="0"/>
        </a:spcAft>
        <a:buClr>
          <a:schemeClr val="accent3"/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Quadon Medium"/>
          <a:ea typeface="MS PGothic" panose="020B0600070205080204" pitchFamily="34" charset="-128"/>
          <a:cs typeface="Quadon Medium"/>
        </a:defRPr>
      </a:lvl2pPr>
      <a:lvl3pPr marL="685800" indent="-228600" algn="l" rtl="0" eaLnBrk="0" fontAlgn="base" hangingPunct="0">
        <a:spcBef>
          <a:spcPts val="600"/>
        </a:spcBef>
        <a:spcAft>
          <a:spcPct val="0"/>
        </a:spcAft>
        <a:buClr>
          <a:schemeClr val="accent3">
            <a:lumMod val="60000"/>
            <a:lumOff val="40000"/>
          </a:schemeClr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Quadon Medium"/>
          <a:ea typeface="MS PGothic" panose="020B0600070205080204" pitchFamily="34" charset="-128"/>
          <a:cs typeface="Quadon Medium"/>
        </a:defRPr>
      </a:lvl3pPr>
      <a:lvl4pPr marL="914400" indent="-228600" algn="l" rtl="0" eaLnBrk="0" fontAlgn="base" hangingPunct="0">
        <a:spcBef>
          <a:spcPts val="600"/>
        </a:spcBef>
        <a:spcAft>
          <a:spcPct val="0"/>
        </a:spcAft>
        <a:buClr>
          <a:schemeClr val="accent3"/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Quadon Medium"/>
          <a:ea typeface="MS PGothic" panose="020B0600070205080204" pitchFamily="34" charset="-128"/>
          <a:cs typeface="Quadon Medium"/>
        </a:defRPr>
      </a:lvl4pPr>
      <a:lvl5pPr marL="1143000" indent="-228600" algn="l" rtl="0" eaLnBrk="0" fontAlgn="base" hangingPunct="0">
        <a:spcBef>
          <a:spcPts val="600"/>
        </a:spcBef>
        <a:spcAft>
          <a:spcPct val="0"/>
        </a:spcAft>
        <a:buClr>
          <a:schemeClr val="accent3">
            <a:lumMod val="60000"/>
            <a:lumOff val="40000"/>
          </a:schemeClr>
        </a:buClr>
        <a:buSzPct val="75000"/>
        <a:buFont typeface="Wingdings" charset="2"/>
        <a:buChar char="n"/>
        <a:defRPr kern="1200">
          <a:solidFill>
            <a:schemeClr val="accent1"/>
          </a:solidFill>
          <a:latin typeface="Quadon Medium"/>
          <a:ea typeface="MS PGothic" panose="020B0600070205080204" pitchFamily="34" charset="-128"/>
          <a:cs typeface="Quadon Medium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gatortracs.ehs.ufl.ed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Sign the Lab’s LATCH (Risk Assessment)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494C4A-9276-9245-BDF4-653567ACA23E}"/>
              </a:ext>
            </a:extLst>
          </p:cNvPr>
          <p:cNvSpPr txBox="1"/>
          <p:nvPr/>
        </p:nvSpPr>
        <p:spPr>
          <a:xfrm>
            <a:off x="1377696" y="4233415"/>
            <a:ext cx="5779387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Gentona Book"/>
                <a:ea typeface="MS PGothic" panose="020B0600070205080204" pitchFamily="34" charset="-128"/>
              </a:rPr>
              <a:t>Log-in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Gentona Book"/>
                <a:ea typeface="MS PGothic" panose="020B0600070205080204" pitchFamily="34" charset="-128"/>
              </a:rPr>
              <a:t>at:</a:t>
            </a:r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3600" dirty="0">
                <a:solidFill>
                  <a:schemeClr val="accent3"/>
                </a:solidFill>
                <a:latin typeface="Gentona Book"/>
                <a:ea typeface="MS PGothic" panose="020B0600070205080204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gatortracs</a:t>
            </a:r>
            <a:r>
              <a:rPr lang="en-US" sz="3600" dirty="0">
                <a:solidFill>
                  <a:schemeClr val="accent3"/>
                </a:solidFill>
                <a:latin typeface="Gentona Book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3600" dirty="0">
                <a:solidFill>
                  <a:schemeClr val="accent3"/>
                </a:solidFill>
                <a:latin typeface="Gentona Book"/>
                <a:ea typeface="MS PGothic" panose="020B0600070205080204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ehs</a:t>
            </a:r>
            <a:r>
              <a:rPr lang="en-US" sz="3600" dirty="0">
                <a:solidFill>
                  <a:schemeClr val="accent3"/>
                </a:solidFill>
                <a:latin typeface="Gentona Book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3600" dirty="0">
                <a:solidFill>
                  <a:schemeClr val="accent3"/>
                </a:solidFill>
                <a:latin typeface="Gentona Book"/>
                <a:ea typeface="MS PGothic" panose="020B0600070205080204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ufl</a:t>
            </a:r>
            <a:r>
              <a:rPr lang="en-US" sz="3600" dirty="0">
                <a:solidFill>
                  <a:schemeClr val="accent3"/>
                </a:solidFill>
                <a:latin typeface="Gentona Book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3600" dirty="0">
                <a:solidFill>
                  <a:schemeClr val="accent3"/>
                </a:solidFill>
                <a:latin typeface="Gentona Book"/>
                <a:ea typeface="MS PGothic" panose="020B0600070205080204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</a:t>
            </a:r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 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156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D0639C5-925C-7447-9B34-C556E6E7B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0155"/>
            <a:ext cx="9144000" cy="2977326"/>
          </a:xfrm>
          <a:prstGeom prst="rect">
            <a:avLst/>
          </a:prstGeom>
          <a:effectLst>
            <a:softEdge rad="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5466BC3-87F9-B149-89B8-B4ED14858A1E}"/>
              </a:ext>
            </a:extLst>
          </p:cNvPr>
          <p:cNvSpPr txBox="1"/>
          <p:nvPr/>
        </p:nvSpPr>
        <p:spPr>
          <a:xfrm>
            <a:off x="645458" y="4840941"/>
            <a:ext cx="5839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9BDA052-1755-C44E-9A6B-CEFD428FA031}"/>
              </a:ext>
            </a:extLst>
          </p:cNvPr>
          <p:cNvGrpSpPr/>
          <p:nvPr/>
        </p:nvGrpSpPr>
        <p:grpSpPr>
          <a:xfrm>
            <a:off x="361150" y="1352205"/>
            <a:ext cx="4441405" cy="677108"/>
            <a:chOff x="361150" y="1352205"/>
            <a:chExt cx="4441405" cy="67710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D2C0AFD-CD64-9C44-9B3D-7D6DEBA4076E}"/>
                </a:ext>
              </a:extLst>
            </p:cNvPr>
            <p:cNvSpPr txBox="1"/>
            <p:nvPr/>
          </p:nvSpPr>
          <p:spPr>
            <a:xfrm>
              <a:off x="1360074" y="1352205"/>
              <a:ext cx="3442481" cy="677108"/>
            </a:xfrm>
            <a:prstGeom prst="rect">
              <a:avLst/>
            </a:prstGeom>
            <a:solidFill>
              <a:srgbClr val="080DF1"/>
            </a:solidFill>
            <a:ln w="38100">
              <a:solidFill>
                <a:schemeClr val="accent3"/>
              </a:solidFill>
            </a:ln>
          </p:spPr>
          <p:txBody>
            <a:bodyPr wrap="none" lIns="182880" tIns="182880" rIns="182880" bIns="182880" rtlCol="0" anchor="ctr" anchorCtr="1">
              <a:spAutoFit/>
            </a:bodyPr>
            <a:lstStyle/>
            <a:p>
              <a:r>
                <a:rPr lang="en-US" sz="2000" b="1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“LATCH” to begin.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454D45C-BE53-EA42-B952-4874CD98CD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1150" y="1786963"/>
              <a:ext cx="998924" cy="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194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BB2A64-FE11-F741-9786-F7344DA57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471"/>
            <a:ext cx="9144000" cy="297732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87AFE08-136E-F044-AFA3-38555D80FDF6}"/>
              </a:ext>
            </a:extLst>
          </p:cNvPr>
          <p:cNvGrpSpPr/>
          <p:nvPr/>
        </p:nvGrpSpPr>
        <p:grpSpPr>
          <a:xfrm>
            <a:off x="2189949" y="1183341"/>
            <a:ext cx="5175263" cy="2113838"/>
            <a:chOff x="1360074" y="-84525"/>
            <a:chExt cx="5175263" cy="211383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F408A8F-BBB7-8542-85F5-6DB7E19F5F37}"/>
                </a:ext>
              </a:extLst>
            </p:cNvPr>
            <p:cNvSpPr txBox="1"/>
            <p:nvPr/>
          </p:nvSpPr>
          <p:spPr>
            <a:xfrm>
              <a:off x="1360074" y="1352205"/>
              <a:ext cx="5175263" cy="677108"/>
            </a:xfrm>
            <a:prstGeom prst="rect">
              <a:avLst/>
            </a:prstGeom>
            <a:solidFill>
              <a:srgbClr val="080DF1"/>
            </a:solidFill>
            <a:ln w="38100">
              <a:solidFill>
                <a:schemeClr val="accent3"/>
              </a:solidFill>
            </a:ln>
          </p:spPr>
          <p:txBody>
            <a:bodyPr wrap="none" lIns="182880" tIns="182880" rIns="182880" bIns="182880" rtlCol="0" anchor="ctr" anchorCtr="1">
              <a:spAutoFit/>
            </a:bodyPr>
            <a:lstStyle/>
            <a:p>
              <a:r>
                <a:rPr lang="en-US" sz="2000" b="1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Select “Completed Risk Assessments.”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2431681A-8434-9C4D-A158-7F0CB5B93F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02414" y="-84525"/>
              <a:ext cx="130630" cy="1375443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6564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373572D-CE31-664E-8D7D-333F3C400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9819"/>
            <a:ext cx="9144000" cy="317581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87AFE08-136E-F044-AFA3-38555D80FDF6}"/>
              </a:ext>
            </a:extLst>
          </p:cNvPr>
          <p:cNvGrpSpPr/>
          <p:nvPr/>
        </p:nvGrpSpPr>
        <p:grpSpPr>
          <a:xfrm>
            <a:off x="1346172" y="590917"/>
            <a:ext cx="5670816" cy="2566593"/>
            <a:chOff x="3590827" y="593700"/>
            <a:chExt cx="5670816" cy="256659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F408A8F-BBB7-8542-85F5-6DB7E19F5F37}"/>
                </a:ext>
              </a:extLst>
            </p:cNvPr>
            <p:cNvSpPr txBox="1"/>
            <p:nvPr/>
          </p:nvSpPr>
          <p:spPr>
            <a:xfrm>
              <a:off x="3590827" y="593700"/>
              <a:ext cx="5670816" cy="984885"/>
            </a:xfrm>
            <a:prstGeom prst="rect">
              <a:avLst/>
            </a:prstGeom>
            <a:solidFill>
              <a:srgbClr val="080DF1"/>
            </a:solidFill>
            <a:ln w="38100">
              <a:solidFill>
                <a:schemeClr val="accent3"/>
              </a:solidFill>
            </a:ln>
          </p:spPr>
          <p:txBody>
            <a:bodyPr wrap="square" lIns="182880" tIns="182880" rIns="182880" bIns="182880" rtlCol="0" anchor="ctr" anchorCtr="1">
              <a:spAutoFit/>
            </a:bodyPr>
            <a:lstStyle/>
            <a:p>
              <a:r>
                <a:rPr lang="en-US" sz="2000" b="1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Review the most recent risk assessment by viewing the completion date. 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2431681A-8434-9C4D-A158-7F0CB5B93F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50511" y="1578585"/>
              <a:ext cx="116725" cy="1581708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684C42-DF9C-B14F-8B88-4396D1709AC0}"/>
              </a:ext>
            </a:extLst>
          </p:cNvPr>
          <p:cNvGrpSpPr/>
          <p:nvPr/>
        </p:nvGrpSpPr>
        <p:grpSpPr>
          <a:xfrm>
            <a:off x="1560465" y="3438660"/>
            <a:ext cx="6999548" cy="2054872"/>
            <a:chOff x="1360074" y="-25559"/>
            <a:chExt cx="6999548" cy="205487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66AC61-FB9D-074A-8BC5-ED04070BC62A}"/>
                </a:ext>
              </a:extLst>
            </p:cNvPr>
            <p:cNvSpPr txBox="1"/>
            <p:nvPr/>
          </p:nvSpPr>
          <p:spPr>
            <a:xfrm>
              <a:off x="1360074" y="1352205"/>
              <a:ext cx="6332503" cy="677108"/>
            </a:xfrm>
            <a:prstGeom prst="rect">
              <a:avLst/>
            </a:prstGeom>
            <a:solidFill>
              <a:srgbClr val="080DF1"/>
            </a:solidFill>
            <a:ln w="38100">
              <a:solidFill>
                <a:schemeClr val="accent3"/>
              </a:solidFill>
            </a:ln>
          </p:spPr>
          <p:txBody>
            <a:bodyPr wrap="none" lIns="182880" tIns="182880" rIns="182880" bIns="182880" rtlCol="0" anchor="ctr" anchorCtr="1">
              <a:spAutoFit/>
            </a:bodyPr>
            <a:lstStyle/>
            <a:p>
              <a:r>
                <a:rPr lang="en-US" sz="2000" b="1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After reviewing the risk assessment click “Sign.”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58BBC36-1150-C74B-8F12-7D3D657E98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98903" y="-25559"/>
              <a:ext cx="760719" cy="1377764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FF2532-B0C2-564F-9B45-BD6F993F3A06}"/>
              </a:ext>
            </a:extLst>
          </p:cNvPr>
          <p:cNvGrpSpPr/>
          <p:nvPr/>
        </p:nvGrpSpPr>
        <p:grpSpPr>
          <a:xfrm>
            <a:off x="2176047" y="1749144"/>
            <a:ext cx="6614487" cy="1470466"/>
            <a:chOff x="3590827" y="2535167"/>
            <a:chExt cx="6614487" cy="238337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637450F-BEB5-974C-A937-06A8CFD0A5BC}"/>
                </a:ext>
              </a:extLst>
            </p:cNvPr>
            <p:cNvSpPr txBox="1"/>
            <p:nvPr/>
          </p:nvSpPr>
          <p:spPr>
            <a:xfrm>
              <a:off x="3590827" y="2535167"/>
              <a:ext cx="5670816" cy="2095182"/>
            </a:xfrm>
            <a:prstGeom prst="rect">
              <a:avLst/>
            </a:prstGeom>
            <a:solidFill>
              <a:srgbClr val="080DF1"/>
            </a:solidFill>
            <a:ln w="38100">
              <a:solidFill>
                <a:schemeClr val="accent3"/>
              </a:solidFill>
            </a:ln>
          </p:spPr>
          <p:txBody>
            <a:bodyPr wrap="square" lIns="182880" tIns="182880" rIns="182880" bIns="182880" rtlCol="0" anchor="ctr" anchorCtr="1">
              <a:spAutoFit/>
            </a:bodyPr>
            <a:lstStyle/>
            <a:p>
              <a:r>
                <a:rPr lang="en-US" sz="2000" b="1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Right click on “Print” to open the pdf in a new tab. When finished reviewing close the new tab to return and sign.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C9A2DD6-62D3-A347-BA76-87D4539BE3D8}"/>
                </a:ext>
              </a:extLst>
            </p:cNvPr>
            <p:cNvCxnSpPr>
              <a:cxnSpLocks/>
            </p:cNvCxnSpPr>
            <p:nvPr/>
          </p:nvCxnSpPr>
          <p:spPr>
            <a:xfrm>
              <a:off x="9261643" y="3716306"/>
              <a:ext cx="943671" cy="1202232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58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6D2198-5895-A642-AF33-CF71F3162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7840"/>
            <a:ext cx="9144000" cy="297732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87AFE08-136E-F044-AFA3-38555D80FDF6}"/>
              </a:ext>
            </a:extLst>
          </p:cNvPr>
          <p:cNvGrpSpPr/>
          <p:nvPr/>
        </p:nvGrpSpPr>
        <p:grpSpPr>
          <a:xfrm>
            <a:off x="2059320" y="1221930"/>
            <a:ext cx="6646691" cy="1429062"/>
            <a:chOff x="1475335" y="2995748"/>
            <a:chExt cx="6646691" cy="142906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F408A8F-BBB7-8542-85F5-6DB7E19F5F37}"/>
                </a:ext>
              </a:extLst>
            </p:cNvPr>
            <p:cNvSpPr txBox="1"/>
            <p:nvPr/>
          </p:nvSpPr>
          <p:spPr>
            <a:xfrm>
              <a:off x="1475335" y="2995748"/>
              <a:ext cx="6646691" cy="984885"/>
            </a:xfrm>
            <a:prstGeom prst="rect">
              <a:avLst/>
            </a:prstGeom>
            <a:solidFill>
              <a:srgbClr val="080DF1"/>
            </a:solidFill>
            <a:ln w="38100">
              <a:solidFill>
                <a:schemeClr val="accent3"/>
              </a:solidFill>
            </a:ln>
          </p:spPr>
          <p:txBody>
            <a:bodyPr wrap="square" lIns="182880" tIns="182880" rIns="182880" bIns="182880" rtlCol="0" anchor="ctr" anchorCtr="1">
              <a:spAutoFit/>
            </a:bodyPr>
            <a:lstStyle/>
            <a:p>
              <a:r>
                <a:rPr lang="en-US" sz="2000" b="1" dirty="0">
                  <a:solidFill>
                    <a:schemeClr val="accent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Sign in the text box below using your mouse or touchpad. Click “Save” to confirm.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2431681A-8434-9C4D-A158-7F0CB5B93F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58892" y="3980633"/>
              <a:ext cx="491779" cy="444177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E0DC504-0220-3944-938E-8D09DFBCB5A3}"/>
              </a:ext>
            </a:extLst>
          </p:cNvPr>
          <p:cNvCxnSpPr>
            <a:cxnSpLocks/>
          </p:cNvCxnSpPr>
          <p:nvPr/>
        </p:nvCxnSpPr>
        <p:spPr>
          <a:xfrm>
            <a:off x="7190976" y="2206814"/>
            <a:ext cx="1253777" cy="1204897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193178"/>
      </p:ext>
    </p:extLst>
  </p:cSld>
  <p:clrMapOvr>
    <a:masterClrMapping/>
  </p:clrMapOvr>
</p:sld>
</file>

<file path=ppt/theme/theme1.xml><?xml version="1.0" encoding="utf-8"?>
<a:theme xmlns:a="http://schemas.openxmlformats.org/drawingml/2006/main" name="PNE Theme Slide Deck">
  <a:themeElements>
    <a:clrScheme name="Custom 7">
      <a:dk1>
        <a:sysClr val="windowText" lastClr="000000"/>
      </a:dk1>
      <a:lt1>
        <a:sysClr val="window" lastClr="FFFFFF"/>
      </a:lt1>
      <a:dk2>
        <a:srgbClr val="000C3E"/>
      </a:dk2>
      <a:lt2>
        <a:srgbClr val="6C9AC3"/>
      </a:lt2>
      <a:accent1>
        <a:srgbClr val="00529B"/>
      </a:accent1>
      <a:accent2>
        <a:srgbClr val="00529B"/>
      </a:accent2>
      <a:accent3>
        <a:srgbClr val="E17F35"/>
      </a:accent3>
      <a:accent4>
        <a:srgbClr val="FF462C"/>
      </a:accent4>
      <a:accent5>
        <a:srgbClr val="FF462C"/>
      </a:accent5>
      <a:accent6>
        <a:srgbClr val="6C9AC3"/>
      </a:accent6>
      <a:hlink>
        <a:srgbClr val="FF462C"/>
      </a:hlink>
      <a:folHlink>
        <a:srgbClr val="FF7F35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61ba54a-7e61-4241-9dc6-f4f10394ac4a">YHPNJRPC7K3U-814111217-286</_dlc_DocId>
    <_dlc_DocIdUrl xmlns="b61ba54a-7e61-4241-9dc6-f4f10394ac4a">
      <Url>https://uflorida.sharepoint.com/sites/eng/safety/_layouts/15/DocIdRedir.aspx?ID=YHPNJRPC7K3U-814111217-286</Url>
      <Description>YHPNJRPC7K3U-814111217-286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0377CBFE7E1E47A4DA267967992CBD" ma:contentTypeVersion="6" ma:contentTypeDescription="Create a new document." ma:contentTypeScope="" ma:versionID="f2d2bbcb5e3dabc84be097999dfd5cbd">
  <xsd:schema xmlns:xsd="http://www.w3.org/2001/XMLSchema" xmlns:xs="http://www.w3.org/2001/XMLSchema" xmlns:p="http://schemas.microsoft.com/office/2006/metadata/properties" xmlns:ns2="b61ba54a-7e61-4241-9dc6-f4f10394ac4a" xmlns:ns3="164001fd-1385-4e45-ae20-cf3bc98b409d" targetNamespace="http://schemas.microsoft.com/office/2006/metadata/properties" ma:root="true" ma:fieldsID="13fd729968ecf79cd484485e54989bff" ns2:_="" ns3:_="">
    <xsd:import namespace="b61ba54a-7e61-4241-9dc6-f4f10394ac4a"/>
    <xsd:import namespace="164001fd-1385-4e45-ae20-cf3bc98b409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1ba54a-7e61-4241-9dc6-f4f10394ac4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4001fd-1385-4e45-ae20-cf3bc98b40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C0934F-75B7-4842-8763-9B8F11E898B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EB8A574-56CB-41BA-9E1A-69C2B0C142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2373B3-F8D5-4CCD-89BE-3B0F28F96EDB}">
  <ds:schemaRefs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documentManagement/types"/>
    <ds:schemaRef ds:uri="164001fd-1385-4e45-ae20-cf3bc98b409d"/>
    <ds:schemaRef ds:uri="b61ba54a-7e61-4241-9dc6-f4f10394ac4a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4043D25C-4EBC-4C3F-9F03-F4A0A92F13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1ba54a-7e61-4241-9dc6-f4f10394ac4a"/>
    <ds:schemaRef ds:uri="164001fd-1385-4e45-ae20-cf3bc98b40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6970</TotalTime>
  <Words>100</Words>
  <Application>Microsoft Macintosh PowerPoint</Application>
  <PresentationFormat>On-screen Show (4:3)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ＭＳ Ｐゴシック</vt:lpstr>
      <vt:lpstr>ＭＳ Ｐゴシック</vt:lpstr>
      <vt:lpstr>Arial</vt:lpstr>
      <vt:lpstr>Calibri</vt:lpstr>
      <vt:lpstr>Gentona Book</vt:lpstr>
      <vt:lpstr>Quadon Medium</vt:lpstr>
      <vt:lpstr>Rockwell</vt:lpstr>
      <vt:lpstr>Wingdings</vt:lpstr>
      <vt:lpstr>PNE Theme Slide Deck</vt:lpstr>
      <vt:lpstr>How to Sign the Lab’s LATCH (Risk Assessment)</vt:lpstr>
      <vt:lpstr>PowerPoint Presentation</vt:lpstr>
      <vt:lpstr>PowerPoint Presentation</vt:lpstr>
      <vt:lpstr>PowerPoint Presentation</vt:lpstr>
      <vt:lpstr>PowerPoint Presentation</vt:lpstr>
    </vt:vector>
  </TitlesOfParts>
  <Company>UF College of Engineering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Performance Data</dc:title>
  <dc:creator>Cocherell,Teresa D</dc:creator>
  <cp:lastModifiedBy>Fleetwood, James</cp:lastModifiedBy>
  <cp:revision>294</cp:revision>
  <cp:lastPrinted>2014-01-31T19:29:42Z</cp:lastPrinted>
  <dcterms:created xsi:type="dcterms:W3CDTF">2013-09-18T13:46:37Z</dcterms:created>
  <dcterms:modified xsi:type="dcterms:W3CDTF">2019-01-24T17:35:31Z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0x010100120377CBFE7E1E47A4DA267967992CBD</vt:lpwstr>
  </property>
  <property fmtid="{D5CDD505-2E9C-101B-9397-08002B2CF9AE}" pid="3" name="_dlc_DocIdItemGuid">
    <vt:lpwstr>e0e067d0-653b-4e23-bb54-58060dded05a</vt:lpwstr>
  </property>
  <property fmtid="{D5CDD505-2E9C-101B-9397-08002B2CF9AE}" pid="4" name="AuthorIds_UIVersion_2048">
    <vt:lpwstr>6567</vt:lpwstr>
  </property>
</Properties>
</file>